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64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Средняя группа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Совместная образовательная деятельность с детьми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2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Соотношения числа и количества</a:t>
            </a:r>
            <a:endParaRPr lang="ru-RU" dirty="0"/>
          </a:p>
        </p:txBody>
      </p:sp>
      <p:pic>
        <p:nvPicPr>
          <p:cNvPr id="1026" name="Picture 2" descr="C:\Users\User\Desktop\фото осень 2022\IMG_37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8727" y="2098964"/>
            <a:ext cx="4913435" cy="368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фото осень 2022\IMG_37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19970" y="2094363"/>
            <a:ext cx="489654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715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Работа в уголке природы: уход за комнатными растениями.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1660" y="2168860"/>
            <a:ext cx="4896544" cy="367240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39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предметов</a:t>
            </a:r>
            <a:endParaRPr lang="ru-RU" dirty="0"/>
          </a:p>
        </p:txBody>
      </p:sp>
      <p:pic>
        <p:nvPicPr>
          <p:cNvPr id="2050" name="Picture 2" descr="C:\Users\User\Desktop\фото осень 2022\IMG_38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15948" y="2225271"/>
            <a:ext cx="480053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фото осень 2022\IMG_38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01624" y="2211761"/>
            <a:ext cx="4847514" cy="363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42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Учимся работать с ножницами. Вырезание по трафарету.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1666" y="2018622"/>
            <a:ext cx="4903657" cy="367774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44256" y="2078852"/>
            <a:ext cx="4752528" cy="3564395"/>
          </a:xfrm>
        </p:spPr>
      </p:pic>
    </p:spTree>
    <p:extLst>
      <p:ext uri="{BB962C8B-B14F-4D97-AF65-F5344CB8AC3E}">
        <p14:creationId xmlns:p14="http://schemas.microsoft.com/office/powerpoint/2010/main" val="276021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Аппликация «фрукты на тарелке».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287786"/>
            <a:ext cx="4059238" cy="304442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287786"/>
            <a:ext cx="4059238" cy="3044428"/>
          </a:xfrm>
        </p:spPr>
      </p:pic>
    </p:spTree>
    <p:extLst>
      <p:ext uri="{BB962C8B-B14F-4D97-AF65-F5344CB8AC3E}">
        <p14:creationId xmlns:p14="http://schemas.microsoft.com/office/powerpoint/2010/main" val="34739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19256" cy="14764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Художественный труд. Создание объемной работы «Разноцветный город». Учимся правильно держать карандаш, использовать больше цветов в работе, аккуратно раскрашивать, не выходя за контур.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287786"/>
            <a:ext cx="4059238" cy="304442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48200" y="2287786"/>
            <a:ext cx="4059238" cy="3044428"/>
          </a:xfrm>
        </p:spPr>
      </p:pic>
    </p:spTree>
    <p:extLst>
      <p:ext uri="{BB962C8B-B14F-4D97-AF65-F5344CB8AC3E}">
        <p14:creationId xmlns:p14="http://schemas.microsoft.com/office/powerpoint/2010/main" val="255574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03681" y="1760815"/>
            <a:ext cx="5088565" cy="43924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Коллективная работа «Любимый город». Учим передавать образ города. Знакомые места.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2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Аппликация «Домики из геометрических фигур». Учимся вырезать простейшие формы из квадратов, создавать композицию.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1780381"/>
            <a:ext cx="4059238" cy="40592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287786"/>
            <a:ext cx="4059238" cy="3044428"/>
          </a:xfrm>
        </p:spPr>
      </p:pic>
    </p:spTree>
    <p:extLst>
      <p:ext uri="{BB962C8B-B14F-4D97-AF65-F5344CB8AC3E}">
        <p14:creationId xmlns:p14="http://schemas.microsoft.com/office/powerpoint/2010/main" val="36777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</TotalTime>
  <Words>98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Совместная образовательная деятельность с детьми</vt:lpstr>
      <vt:lpstr>Соотношения числа и количества</vt:lpstr>
      <vt:lpstr>Работа в уголке природы: уход за комнатными растениями.</vt:lpstr>
      <vt:lpstr>Сортировка предметов</vt:lpstr>
      <vt:lpstr>Учимся работать с ножницами. Вырезание по трафарету.</vt:lpstr>
      <vt:lpstr>Аппликация «фрукты на тарелке».</vt:lpstr>
      <vt:lpstr>Художественный труд. Создание объемной работы «Разноцветный город». Учимся правильно держать карандаш, использовать больше цветов в работе, аккуратно раскрашивать, не выходя за контур.</vt:lpstr>
      <vt:lpstr>Коллективная работа «Любимый город». Учим передавать образ города. Знакомые места.</vt:lpstr>
      <vt:lpstr>Аппликация «Домики из геометрических фигур». Учимся вырезать простейшие формы из квадратов, создавать композицию.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Совместная образовательная деятельность с детьми</dc:title>
  <dc:creator>Пользователь</dc:creator>
  <cp:lastModifiedBy>Пользователь</cp:lastModifiedBy>
  <cp:revision>3</cp:revision>
  <dcterms:created xsi:type="dcterms:W3CDTF">2022-10-24T11:22:35Z</dcterms:created>
  <dcterms:modified xsi:type="dcterms:W3CDTF">2022-11-08T12:01:22Z</dcterms:modified>
</cp:coreProperties>
</file>